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5" r:id="rId3"/>
    <p:sldId id="276" r:id="rId4"/>
    <p:sldId id="291" r:id="rId5"/>
    <p:sldId id="286" r:id="rId6"/>
    <p:sldId id="277" r:id="rId7"/>
    <p:sldId id="292" r:id="rId8"/>
    <p:sldId id="293" r:id="rId9"/>
    <p:sldId id="294" r:id="rId10"/>
    <p:sldId id="274" r:id="rId11"/>
    <p:sldId id="279" r:id="rId12"/>
    <p:sldId id="283" r:id="rId13"/>
    <p:sldId id="265" r:id="rId14"/>
    <p:sldId id="295" r:id="rId15"/>
    <p:sldId id="296" r:id="rId16"/>
    <p:sldId id="297" r:id="rId17"/>
    <p:sldId id="271" r:id="rId1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26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8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877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2128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46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98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31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16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159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837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0" name="Рисунок 9" descr="Промежуток между двумя зданиями на фоне голубого неба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образца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Большой пешеходный переход с одним человеком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+mn-lt"/>
                <a:cs typeface="+mn-cs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000" cap="all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Полилиния 5" descr="Мужчина смотрит на небоскребы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2" name="Рисунок 11" descr="Современный дом с кубическим дизайном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+mn-lt"/>
                <a:cs typeface="+mn-cs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+mn-lt"/>
          <a:ea typeface="+mn-ea"/>
          <a:cs typeface="Calibri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+mn-lt"/>
          <a:ea typeface="+mn-ea"/>
          <a:cs typeface="Calibri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+mn-lt"/>
          <a:ea typeface="+mn-ea"/>
          <a:cs typeface="Calibri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+mn-lt"/>
          <a:ea typeface="+mn-ea"/>
          <a:cs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0.wdp"/><Relationship Id="rId5" Type="http://schemas.openxmlformats.org/officeDocument/2006/relationships/image" Target="../media/image17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microsoft.com/office/2007/relationships/hdphoto" Target="../media/hdphoto10.wdp"/><Relationship Id="rId4" Type="http://schemas.openxmlformats.org/officeDocument/2006/relationships/image" Target="../media/image17.png"/><Relationship Id="rId9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Faster</a:t>
            </a:r>
            <a:endParaRPr lang="ru-RU" dirty="0"/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 err="1"/>
              <a:t>Лукиянов</a:t>
            </a:r>
            <a:r>
              <a:rPr lang="ru-RU" dirty="0"/>
              <a:t>  Дмитрий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Меню тренировок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4571330"/>
          </a:xfrm>
        </p:spPr>
        <p:txBody>
          <a:bodyPr rtlCol="0"/>
          <a:lstStyle>
            <a:defPPr>
              <a:defRPr lang="ru-RU"/>
            </a:defPPr>
          </a:lstStyle>
          <a:p>
            <a:r>
              <a:rPr lang="ru-RU" sz="1800" dirty="0"/>
              <a:t>На странице меню пользователь выбирает себе тренировку. Это может быть цитата, стихотворение или же просто любой набор символов. </a:t>
            </a:r>
          </a:p>
          <a:p>
            <a:r>
              <a:rPr lang="ru-RU" dirty="0"/>
              <a:t>А, когда тренировки кончатся, или пользователю надоест стандартный набор, он может загрузить набор стихов из интернета.</a:t>
            </a:r>
          </a:p>
          <a:p>
            <a:r>
              <a:rPr lang="ru-RU" dirty="0"/>
              <a:t>Кнопка «Случайный стих» в конце меню запускает алгоритмы </a:t>
            </a:r>
            <a:r>
              <a:rPr lang="ru-RU" dirty="0" err="1"/>
              <a:t>парсинга</a:t>
            </a:r>
            <a:r>
              <a:rPr lang="ru-RU" dirty="0"/>
              <a:t> сайта «</a:t>
            </a:r>
            <a:r>
              <a:rPr lang="en-US" dirty="0"/>
              <a:t>Stihi.ru</a:t>
            </a:r>
            <a:r>
              <a:rPr lang="ru-RU" dirty="0"/>
              <a:t>» и передает их в программу.</a:t>
            </a:r>
          </a:p>
        </p:txBody>
      </p:sp>
      <p:pic>
        <p:nvPicPr>
          <p:cNvPr id="14" name="Рисунок 14" descr="Белая современная архитектура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65290" y="2940432"/>
            <a:ext cx="6291068" cy="38404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Faster</a:t>
            </a:r>
            <a:r>
              <a:rPr lang="ru-RU" dirty="0"/>
              <a:t> 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21" y="467423"/>
            <a:ext cx="8244113" cy="1831161"/>
          </a:xfrm>
        </p:spPr>
        <p:txBody>
          <a:bodyPr/>
          <a:lstStyle>
            <a:defPPr>
              <a:defRPr lang="ru-RU"/>
            </a:defPPr>
          </a:lstStyle>
          <a:p>
            <a:r>
              <a:rPr lang="ru-RU" sz="2400" dirty="0"/>
              <a:t>Разработка - это про деньги. Никому не нужны программы, которые стоят больше,</a:t>
            </a:r>
            <a:r>
              <a:rPr lang="en-US" sz="2400" dirty="0"/>
              <a:t> </a:t>
            </a:r>
            <a:r>
              <a:rPr lang="ru-RU" sz="2400" dirty="0"/>
              <a:t>чем бизнес может себе позволить. Даже если эта программа прекрасна.</a:t>
            </a:r>
            <a:r>
              <a:rPr lang="en-US" sz="2400" dirty="0"/>
              <a:t> </a:t>
            </a:r>
            <a:r>
              <a:rPr lang="ru-RU" sz="2400" dirty="0"/>
              <a:t>И это главная причина избегать преждевременной оптимизации.</a:t>
            </a:r>
          </a:p>
        </p:txBody>
      </p: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68E737B2-047D-1791-43CF-E7E4CB01F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0721" y="2488189"/>
            <a:ext cx="7782717" cy="559184"/>
          </a:xfrm>
        </p:spPr>
        <p:txBody>
          <a:bodyPr/>
          <a:lstStyle/>
          <a:p>
            <a:r>
              <a:rPr lang="ru-RU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Дональд Кнут, автор книги «Искусство программирования»</a:t>
            </a:r>
            <a:endParaRPr lang="ru-RU" i="1" dirty="0">
              <a:solidFill>
                <a:srgbClr val="000000"/>
              </a:solidFill>
            </a:endParaRP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defPPr>
              <a:defRPr lang="ru-RU"/>
            </a:defPPr>
          </a:lstStyle>
          <a:p>
            <a:r>
              <a:rPr lang="ru-RU"/>
              <a:t>Заголовок презентации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defPPr>
              <a:defRPr lang="ru-RU"/>
            </a:defPPr>
          </a:lstStyle>
          <a:p>
            <a:fld id="{09A01C0A-2BB6-49E7-91A3-DCB9F9F59583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392332" y="113480"/>
            <a:ext cx="668389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 flipH="1">
            <a:off x="8843438" y="1875337"/>
            <a:ext cx="721454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Окно тренировки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12</a:t>
            </a:fld>
            <a:endParaRPr lang="ru-RU" dirty="0"/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27C37A70-32D0-4885-D285-CCF8395EF5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32871" y="1528355"/>
            <a:ext cx="8726257" cy="4726723"/>
          </a:xfrm>
        </p:spPr>
      </p:pic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Тренировка</a:t>
            </a:r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4" y="1864186"/>
            <a:ext cx="6158595" cy="4131375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sz="2000" dirty="0"/>
              <a:t>Тренировка представляет из себя задание</a:t>
            </a:r>
            <a:r>
              <a:rPr lang="en-US" sz="2000" dirty="0"/>
              <a:t> </a:t>
            </a:r>
            <a:r>
              <a:rPr lang="ru-RU" sz="2000" dirty="0"/>
              <a:t>– написать текст как можно меньше потратив время. На окне есть изображение с замочком, которое отображает состояние строки набора текста(закрыто, открыто).</a:t>
            </a:r>
          </a:p>
          <a:p>
            <a:pPr rtl="0">
              <a:buNone/>
            </a:pPr>
            <a:r>
              <a:rPr lang="ru-RU" sz="2000" dirty="0"/>
              <a:t>По завершении тренировки, вам будет предложено сохранить результат или начать тренировку заново.</a:t>
            </a:r>
          </a:p>
          <a:p>
            <a:pPr rtl="0">
              <a:buNone/>
            </a:pPr>
            <a:endParaRPr lang="ru-RU" sz="2000" dirty="0"/>
          </a:p>
          <a:p>
            <a:pPr rtl="0">
              <a:buNone/>
            </a:pPr>
            <a:endParaRPr lang="ru-RU" sz="2000" dirty="0"/>
          </a:p>
        </p:txBody>
      </p:sp>
      <p:pic>
        <p:nvPicPr>
          <p:cNvPr id="70" name="Рисунок 31" descr="Большой пешеходный переход с одним человеком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Рисунок 11" descr="Небоскребы крупным планом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Окно Настроек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14</a:t>
            </a:fld>
            <a:endParaRPr lang="ru-RU" dirty="0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BE84C689-9409-2C8E-5395-3DFF597222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96818" y="1828800"/>
            <a:ext cx="8033239" cy="4351338"/>
          </a:xfrm>
        </p:spPr>
      </p:pic>
    </p:spTree>
    <p:extLst>
      <p:ext uri="{BB962C8B-B14F-4D97-AF65-F5344CB8AC3E}">
        <p14:creationId xmlns:p14="http://schemas.microsoft.com/office/powerpoint/2010/main" val="141636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89513C-0E5E-282B-6DBB-119F2983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25" y="868203"/>
            <a:ext cx="4169233" cy="1128519"/>
          </a:xfrm>
        </p:spPr>
        <p:txBody>
          <a:bodyPr/>
          <a:lstStyle/>
          <a:p>
            <a:r>
              <a:rPr lang="ru-RU" dirty="0"/>
              <a:t>Настройки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BA78E2-9998-032F-E3F0-8204B39BB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04139" y="868204"/>
            <a:ext cx="4449661" cy="5482262"/>
          </a:xfrm>
        </p:spPr>
        <p:txBody>
          <a:bodyPr/>
          <a:lstStyle/>
          <a:p>
            <a:r>
              <a:rPr lang="ru-RU" sz="2400" dirty="0"/>
              <a:t>В окне настроек пользователь может включить темную тему, игнорирование буквы «ё», а также добавить собственные файлы и посмотреть статистику по времени.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B54800-3804-DCEC-75A8-66B1C9BCA3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C3ACAF-AEBC-4FF4-A4D0-8CE8617B97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15</a:t>
            </a:fld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BFE29D-6D60-E877-64F4-AD9C371AC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3750504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2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4F64D-89B0-5334-67B3-D84DACDE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6033674" cy="979204"/>
          </a:xfrm>
        </p:spPr>
        <p:txBody>
          <a:bodyPr/>
          <a:lstStyle/>
          <a:p>
            <a:r>
              <a:rPr lang="ru-RU" dirty="0"/>
              <a:t>Подведем итоги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FBD398-ABA8-0B43-F301-6A124895C88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ru-RU" dirty="0"/>
              <a:t>Возможности для дальнейшего развития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6C2942F-94E2-FC6A-8F52-65900A2939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4" y="2553205"/>
            <a:ext cx="6245281" cy="1311566"/>
          </a:xfrm>
        </p:spPr>
        <p:txBody>
          <a:bodyPr/>
          <a:lstStyle/>
          <a:p>
            <a:r>
              <a:rPr lang="ru-RU" dirty="0"/>
              <a:t>Более приятный </a:t>
            </a:r>
            <a:r>
              <a:rPr lang="en-US" dirty="0"/>
              <a:t>GUI</a:t>
            </a:r>
            <a:r>
              <a:rPr lang="ru-RU" dirty="0"/>
              <a:t> (анимации, больше </a:t>
            </a:r>
            <a:r>
              <a:rPr lang="ru-RU" dirty="0" err="1"/>
              <a:t>анимаций</a:t>
            </a:r>
            <a:r>
              <a:rPr lang="ru-RU" dirty="0"/>
              <a:t>!)</a:t>
            </a:r>
          </a:p>
          <a:p>
            <a:r>
              <a:rPr lang="ru-RU" dirty="0"/>
              <a:t>Больше сайтов для </a:t>
            </a:r>
            <a:r>
              <a:rPr lang="ru-RU" dirty="0" err="1"/>
              <a:t>парсинга</a:t>
            </a:r>
            <a:endParaRPr lang="ru-RU" dirty="0"/>
          </a:p>
          <a:p>
            <a:r>
              <a:rPr lang="ru-RU" dirty="0"/>
              <a:t>Искусственный интеллект – тренер, который подберет тексты под личные нужны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CC1ABCD-2E34-BB1B-3744-89D19AABA38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ru-RU" dirty="0"/>
              <a:t>Примененные технологии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89FF5AC7-A24E-F2BD-FDB0-284AD2C3DBA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GUI Framework: </a:t>
            </a:r>
            <a:r>
              <a:rPr lang="ru-RU" dirty="0"/>
              <a:t>«</a:t>
            </a:r>
            <a:r>
              <a:rPr lang="en-US" dirty="0"/>
              <a:t>PyQt5</a:t>
            </a:r>
            <a:r>
              <a:rPr lang="ru-RU" dirty="0"/>
              <a:t>»</a:t>
            </a:r>
            <a:endParaRPr lang="en-US" dirty="0"/>
          </a:p>
          <a:p>
            <a:r>
              <a:rPr lang="en-US" dirty="0"/>
              <a:t>Parsing library: </a:t>
            </a:r>
            <a:r>
              <a:rPr lang="ru-RU" dirty="0"/>
              <a:t>«</a:t>
            </a:r>
            <a:r>
              <a:rPr lang="en-US" dirty="0" err="1"/>
              <a:t>lxml</a:t>
            </a:r>
            <a:r>
              <a:rPr lang="ru-RU" dirty="0"/>
              <a:t>»</a:t>
            </a:r>
            <a:endParaRPr lang="en-US" dirty="0"/>
          </a:p>
          <a:p>
            <a:r>
              <a:rPr lang="en-US" dirty="0"/>
              <a:t>Internet connection library: </a:t>
            </a:r>
            <a:r>
              <a:rPr lang="ru-RU" dirty="0"/>
              <a:t>«</a:t>
            </a:r>
            <a:r>
              <a:rPr lang="en-US" dirty="0"/>
              <a:t>requests</a:t>
            </a:r>
            <a:r>
              <a:rPr lang="ru-RU" dirty="0"/>
              <a:t>»</a:t>
            </a:r>
            <a:endParaRPr lang="en-US" dirty="0"/>
          </a:p>
          <a:p>
            <a:pPr>
              <a:buNone/>
            </a:pPr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197E5CAE-30D1-8B53-B7CB-0156594577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8CB3D6FB-6892-3695-9713-095BDEEF35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120E6775-98D5-D6D5-EEDE-B908AF1EF4B7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84EB58D2-4AFD-7FBC-65F4-F8DF63E9C9E9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12" name="Рисунок 31" descr="Большой пешеходный переход с одним человеком">
            <a:extLst>
              <a:ext uri="{FF2B5EF4-FFF2-40B4-BE49-F238E27FC236}">
                <a16:creationId xmlns:a16="http://schemas.microsoft.com/office/drawing/2014/main" id="{22F17CDA-8584-BF1D-A669-BAD58AEA59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3" r="103"/>
          <a:stretch/>
        </p:blipFill>
        <p:spPr>
          <a:xfrm>
            <a:off x="7215188" y="1066800"/>
            <a:ext cx="2243137" cy="4929188"/>
          </a:xfrm>
        </p:spPr>
      </p:pic>
      <p:sp>
        <p:nvSpPr>
          <p:cNvPr id="13" name="Рисунок 7">
            <a:extLst>
              <a:ext uri="{FF2B5EF4-FFF2-40B4-BE49-F238E27FC236}">
                <a16:creationId xmlns:a16="http://schemas.microsoft.com/office/drawing/2014/main" id="{928BA3D7-0C0F-3BCB-34EE-F5DF43ACAA3C}"/>
              </a:ext>
            </a:extLst>
          </p:cNvPr>
          <p:cNvSpPr txBox="1">
            <a:spLocks/>
          </p:cNvSpPr>
          <p:nvPr/>
        </p:nvSpPr>
        <p:spPr>
          <a:xfrm>
            <a:off x="9791099" y="1066800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sp>
      <p:pic>
        <p:nvPicPr>
          <p:cNvPr id="14" name="Рисунок 11" descr="Небоскребы крупным планом">
            <a:extLst>
              <a:ext uri="{FF2B5EF4-FFF2-40B4-BE49-F238E27FC236}">
                <a16:creationId xmlns:a16="http://schemas.microsoft.com/office/drawing/2014/main" id="{FB469003-8C9B-AEA9-D706-62DD24E99E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3499" y="1218773"/>
            <a:ext cx="1672682" cy="2278993"/>
          </a:xfrm>
          <a:prstGeom prst="rect">
            <a:avLst/>
          </a:prstGeom>
          <a:blipFill dpi="0" rotWithShape="1">
            <a:blip r:embed="rId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15" name="Рисунок 8">
            <a:extLst>
              <a:ext uri="{FF2B5EF4-FFF2-40B4-BE49-F238E27FC236}">
                <a16:creationId xmlns:a16="http://schemas.microsoft.com/office/drawing/2014/main" id="{C98C05A0-5BC1-B38F-C1B8-4A0C8B1BBC5E}"/>
              </a:ext>
            </a:extLst>
          </p:cNvPr>
          <p:cNvSpPr txBox="1">
            <a:spLocks/>
          </p:cNvSpPr>
          <p:nvPr/>
        </p:nvSpPr>
        <p:spPr>
          <a:xfrm>
            <a:off x="9791099" y="3716995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sp>
      <p:pic>
        <p:nvPicPr>
          <p:cNvPr id="16" name="Рисунок 8" descr="Изогнутый небоскреб на фоне голубого неба">
            <a:extLst>
              <a:ext uri="{FF2B5EF4-FFF2-40B4-BE49-F238E27FC236}">
                <a16:creationId xmlns:a16="http://schemas.microsoft.com/office/drawing/2014/main" id="{2824C74A-79C8-978C-968A-4B5ECC0FCB8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43499" y="3868968"/>
            <a:ext cx="1672682" cy="2278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07736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FASTER PROJECT 2022</a:t>
            </a:r>
            <a:endParaRPr lang="ru-RU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{</a:t>
            </a:r>
          </a:p>
          <a:p>
            <a:pPr rtl="0"/>
            <a:r>
              <a:rPr lang="en-US" dirty="0"/>
              <a:t>	Author: </a:t>
            </a:r>
            <a:r>
              <a:rPr lang="ru-RU" dirty="0"/>
              <a:t>Дмитрий </a:t>
            </a:r>
            <a:r>
              <a:rPr lang="en-US" dirty="0" err="1"/>
              <a:t>niotu</a:t>
            </a:r>
            <a:r>
              <a:rPr lang="en-US" dirty="0"/>
              <a:t> </a:t>
            </a:r>
            <a:r>
              <a:rPr lang="ru-RU" dirty="0" err="1"/>
              <a:t>Лукиянов</a:t>
            </a:r>
            <a:r>
              <a:rPr lang="en-US" dirty="0"/>
              <a:t>	,</a:t>
            </a:r>
            <a:endParaRPr lang="ru-RU" dirty="0"/>
          </a:p>
          <a:p>
            <a:pPr rtl="0"/>
            <a:r>
              <a:rPr lang="en-US" dirty="0"/>
              <a:t>	Contact: github.com/</a:t>
            </a:r>
            <a:r>
              <a:rPr lang="en-US" dirty="0" err="1"/>
              <a:t>niotu</a:t>
            </a:r>
            <a:endParaRPr lang="en-US" dirty="0"/>
          </a:p>
          <a:p>
            <a:pPr rtl="0"/>
            <a:r>
              <a:rPr lang="en-US" dirty="0"/>
              <a:t>}</a:t>
            </a:r>
            <a:endParaRPr lang="ru-RU" dirty="0"/>
          </a:p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faster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7"/>
            <a:ext cx="5026671" cy="2774361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Содержание</a:t>
            </a:r>
          </a:p>
        </p:txBody>
      </p:sp>
      <p:pic>
        <p:nvPicPr>
          <p:cNvPr id="22" name="Рисунок 11" descr="Небоскребы крупным планом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Объект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ВВЕДЕНИЕ </a:t>
            </a:r>
          </a:p>
          <a:p>
            <a:pPr rtl="0"/>
            <a:r>
              <a:rPr lang="ru-RU" dirty="0"/>
              <a:t>Идея</a:t>
            </a:r>
          </a:p>
          <a:p>
            <a:pPr rtl="0"/>
            <a:r>
              <a:rPr lang="ru-RU" dirty="0"/>
              <a:t>Реализация</a:t>
            </a:r>
          </a:p>
          <a:p>
            <a:pPr rtl="0"/>
            <a:r>
              <a:rPr lang="ru-RU" dirty="0"/>
              <a:t>ПОДВЕДЕНИЕ ИТОГОВ</a:t>
            </a:r>
          </a:p>
          <a:p>
            <a:pPr rtl="0"/>
            <a:endParaRPr lang="ru-RU" dirty="0"/>
          </a:p>
          <a:p>
            <a:pPr rtl="0"/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1"/>
            <a:ext cx="3532111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bg1"/>
                </a:solidFill>
              </a:rPr>
              <a:t>Идея проекта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>
          <a:xfrm>
            <a:off x="846438" y="2132560"/>
            <a:ext cx="4729163" cy="3187637"/>
          </a:xfrm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FASTER</a:t>
            </a:r>
            <a:r>
              <a:rPr lang="ru-RU" dirty="0"/>
              <a:t> – Приложение  с графическим интерфейсом, разработанное для персонального компьютера.</a:t>
            </a:r>
          </a:p>
          <a:p>
            <a:pPr rtl="0"/>
            <a:r>
              <a:rPr lang="ru-RU" dirty="0"/>
              <a:t>В </a:t>
            </a:r>
            <a:r>
              <a:rPr lang="en-US" dirty="0"/>
              <a:t>FASTER</a:t>
            </a:r>
            <a:r>
              <a:rPr lang="ru-RU" dirty="0"/>
              <a:t> вы сможете учить стихи, тренировать слепую печать, добавлять собственные тексты. 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Faster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883839-9004-76CD-6424-5A8934AF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1"/>
            <a:ext cx="3414223" cy="1128519"/>
          </a:xfrm>
        </p:spPr>
        <p:txBody>
          <a:bodyPr/>
          <a:lstStyle/>
          <a:p>
            <a:r>
              <a:rPr lang="ru-RU" dirty="0"/>
              <a:t>Логотип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60445E-C44B-B266-B947-ED4F1DE90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Взгляните на кнопку </a:t>
            </a:r>
            <a:r>
              <a:rPr lang="en-US" dirty="0"/>
              <a:t>F </a:t>
            </a:r>
            <a:r>
              <a:rPr lang="ru-RU" dirty="0"/>
              <a:t>на клавиатуре.</a:t>
            </a:r>
          </a:p>
          <a:p>
            <a:r>
              <a:rPr lang="ru-RU" dirty="0"/>
              <a:t>Теперь на логотип.</a:t>
            </a:r>
          </a:p>
          <a:p>
            <a:r>
              <a:rPr lang="ru-RU" dirty="0"/>
              <a:t>Снова на кнопку </a:t>
            </a:r>
            <a:r>
              <a:rPr lang="en-US" dirty="0"/>
              <a:t>F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Логотип символизирует клавишу </a:t>
            </a:r>
            <a:r>
              <a:rPr lang="en-US" dirty="0"/>
              <a:t>F</a:t>
            </a:r>
            <a:r>
              <a:rPr lang="ru-RU" dirty="0"/>
              <a:t> с бугорком, с помощью которого мы ориентируемся на клавиатуре во время слепой печати.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CBCEBB-9DD3-2787-BE85-85161BCED8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US" dirty="0"/>
              <a:t>faster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3DCC2D-2681-26FB-A8D7-5A58E5FBF8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4C00632-AB2A-09FB-AEC3-109CDBF17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84" y="1899266"/>
            <a:ext cx="2945235" cy="29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6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Реализация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Интересные приемы и основные классы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faster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0DFEDF8-C89F-EDBD-1623-11CE4B316C66}"/>
              </a:ext>
            </a:extLst>
          </p:cNvPr>
          <p:cNvSpPr/>
          <p:nvPr/>
        </p:nvSpPr>
        <p:spPr>
          <a:xfrm>
            <a:off x="2273416" y="2021747"/>
            <a:ext cx="7650759" cy="422317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CFD8A000-24C3-4B2D-BB71-5AA34AC0BF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47457" y="2114646"/>
            <a:ext cx="7499973" cy="4062485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95" y="884902"/>
            <a:ext cx="4877212" cy="187797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Страница</a:t>
            </a:r>
            <a:br>
              <a:rPr lang="ru-RU" dirty="0"/>
            </a:br>
            <a:r>
              <a:rPr lang="ru-RU" dirty="0"/>
              <a:t>регистрации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en-US" dirty="0"/>
              <a:t>faster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 rtl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4783747-FD83-15EA-A982-75210DB29495}"/>
              </a:ext>
            </a:extLst>
          </p:cNvPr>
          <p:cNvSpPr/>
          <p:nvPr/>
        </p:nvSpPr>
        <p:spPr>
          <a:xfrm>
            <a:off x="0" y="2729778"/>
            <a:ext cx="7650759" cy="412822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CFDD163-A707-307F-7B65-D1AEBA885E14}"/>
              </a:ext>
            </a:extLst>
          </p:cNvPr>
          <p:cNvSpPr/>
          <p:nvPr/>
        </p:nvSpPr>
        <p:spPr>
          <a:xfrm>
            <a:off x="5772340" y="1"/>
            <a:ext cx="6035611" cy="334720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Faster 2022-11-08 23-38-45">
            <a:hlinkClick r:id="" action="ppaction://media"/>
            <a:extLst>
              <a:ext uri="{FF2B5EF4-FFF2-40B4-BE49-F238E27FC236}">
                <a16:creationId xmlns:a16="http://schemas.microsoft.com/office/drawing/2014/main" id="{594CAB7C-6934-19B9-3896-85F040865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24728"/>
            <a:ext cx="7592037" cy="403327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B83F2BD-3827-6AE0-28E0-24320CF71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6687" y="117445"/>
            <a:ext cx="4970612" cy="3154261"/>
          </a:xfrm>
        </p:spPr>
        <p:txBody>
          <a:bodyPr/>
          <a:lstStyle/>
          <a:p>
            <a:r>
              <a:rPr lang="ru-RU" dirty="0"/>
              <a:t>На странице регистрации программа загружает ваши данные в систему, если ваше имя соответствует небольшим требованиям, а затем вы переходите на следующий слайд.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2E20E9E-A523-5EC8-0CFD-5F86680E70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US" dirty="0"/>
              <a:t>faster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652B2D-BFDE-E36C-AFFD-B8865492E9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312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57FCEFD-2AA5-1754-596D-9580B4D8DE75}"/>
              </a:ext>
            </a:extLst>
          </p:cNvPr>
          <p:cNvSpPr/>
          <p:nvPr/>
        </p:nvSpPr>
        <p:spPr>
          <a:xfrm>
            <a:off x="0" y="2744764"/>
            <a:ext cx="7520729" cy="411323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4E3B8C-E179-7C32-20D9-7A5FF671B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4701"/>
            <a:ext cx="7390701" cy="4003297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B83F2BD-3827-6AE0-28E0-24320CF71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2862130"/>
          </a:xfrm>
        </p:spPr>
        <p:txBody>
          <a:bodyPr/>
          <a:lstStyle/>
          <a:p>
            <a:r>
              <a:rPr lang="ru-RU" dirty="0"/>
              <a:t>Страница превью будет открываться каждый раз при входе в приложение и отправлять пользователя к меню выбора тренировок.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2E20E9E-A523-5EC8-0CFD-5F86680E70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US" dirty="0"/>
              <a:t>faster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652B2D-BFDE-E36C-AFFD-B8865492E9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7179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75BECAF-5874-B41D-18F4-7FBC8CBCE9E0}"/>
              </a:ext>
            </a:extLst>
          </p:cNvPr>
          <p:cNvSpPr/>
          <p:nvPr/>
        </p:nvSpPr>
        <p:spPr>
          <a:xfrm>
            <a:off x="2261093" y="1837188"/>
            <a:ext cx="9546857" cy="502080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0072D-7D74-504B-CCEF-35E81CA3B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Меню</a:t>
            </a:r>
            <a:br>
              <a:rPr lang="ru-RU" dirty="0"/>
            </a:br>
            <a:r>
              <a:rPr lang="ru-RU" dirty="0"/>
              <a:t>тренировок</a:t>
            </a:r>
          </a:p>
        </p:txBody>
      </p:sp>
      <p:pic>
        <p:nvPicPr>
          <p:cNvPr id="6" name="Faster 2022-11-08 23-43-15">
            <a:hlinkClick r:id="" action="ppaction://media"/>
            <a:extLst>
              <a:ext uri="{FF2B5EF4-FFF2-40B4-BE49-F238E27FC236}">
                <a16:creationId xmlns:a16="http://schemas.microsoft.com/office/drawing/2014/main" id="{413FCF06-62B1-EB65-318A-40AAF30E13DF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1747" y="1904997"/>
            <a:ext cx="9325551" cy="4953001"/>
          </a:xfrm>
        </p:spPr>
      </p:pic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91CF713-A1D9-9D69-6B7D-148DDACAE09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US" dirty="0"/>
              <a:t>faster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AE17B9A-22FB-412F-68CB-EC3A5DFD19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ru-RU" smtClean="0"/>
              <a:pPr rtl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666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11_TF34357351_Win32" id="{3C97B414-B4F7-4C3E-B410-CF083A695DBE}" vid="{97B7DC3C-02F2-46AC-9C9C-08A6D4DC8CA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Темная модернистская презентация</Template>
  <TotalTime>379</TotalTime>
  <Words>437</Words>
  <Application>Microsoft Office PowerPoint</Application>
  <PresentationFormat>Широкоэкранный</PresentationFormat>
  <Paragraphs>92</Paragraphs>
  <Slides>17</Slides>
  <Notes>11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Arial</vt:lpstr>
      <vt:lpstr>Arial Black</vt:lpstr>
      <vt:lpstr>Calibri</vt:lpstr>
      <vt:lpstr>Gill Sans Ultra Bold</vt:lpstr>
      <vt:lpstr>Тема Office</vt:lpstr>
      <vt:lpstr>Faster</vt:lpstr>
      <vt:lpstr>Содержание</vt:lpstr>
      <vt:lpstr>Идея проекта</vt:lpstr>
      <vt:lpstr>Логотип</vt:lpstr>
      <vt:lpstr>Реализация</vt:lpstr>
      <vt:lpstr>Страница регистрации</vt:lpstr>
      <vt:lpstr>Презентация PowerPoint</vt:lpstr>
      <vt:lpstr>Презентация PowerPoint</vt:lpstr>
      <vt:lpstr>Меню тренировок</vt:lpstr>
      <vt:lpstr>Меню тренировок</vt:lpstr>
      <vt:lpstr>Разработка - это про деньги. Никому не нужны программы, которые стоят больше, чем бизнес может себе позволить. Даже если эта программа прекрасна. И это главная причина избегать преждевременной оптимизации.</vt:lpstr>
      <vt:lpstr>Окно тренировки</vt:lpstr>
      <vt:lpstr>Тренировка</vt:lpstr>
      <vt:lpstr>Окно Настроек</vt:lpstr>
      <vt:lpstr>Настройки</vt:lpstr>
      <vt:lpstr>Подведем итоги</vt:lpstr>
      <vt:lpstr>FASTER PROJECT 2022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Faster</dc:title>
  <dc:creator>Дмитрий .</dc:creator>
  <cp:lastModifiedBy>Дмитрий .</cp:lastModifiedBy>
  <cp:revision>2</cp:revision>
  <dcterms:created xsi:type="dcterms:W3CDTF">2022-11-08T14:54:12Z</dcterms:created>
  <dcterms:modified xsi:type="dcterms:W3CDTF">2022-11-08T21:42:14Z</dcterms:modified>
</cp:coreProperties>
</file>